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71" r:id="rId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on, Alexander" initials="A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A63"/>
    <a:srgbClr val="EAEAEA"/>
    <a:srgbClr val="CD9D2C"/>
    <a:srgbClr val="00689B"/>
    <a:srgbClr val="9CB63C"/>
    <a:srgbClr val="0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70428" autoAdjust="0"/>
  </p:normalViewPr>
  <p:slideViewPr>
    <p:cSldViewPr snapToGrid="0">
      <p:cViewPr varScale="1">
        <p:scale>
          <a:sx n="49" d="100"/>
          <a:sy n="49" d="100"/>
        </p:scale>
        <p:origin x="17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EDC2571-D36B-4B5E-AEA7-25C920FBF6C2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D6B5A-0C96-485F-BEAD-D30ABDECE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3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D6B5A-0C96-485F-BEAD-D30ABDECECB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7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99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51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705B0A7-B72F-42C5-8970-DABDBBF96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0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057B859-9060-4417-891F-A1D8E1B6B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EF01CB0-88DA-40C8-9117-294409E65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84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777A5B6-51B9-48A3-8515-F9B33D334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6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CB517E9-B061-4ACB-A23B-61DA62396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36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798638" y="3340100"/>
            <a:ext cx="5546725" cy="107632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3717925" y="5872163"/>
            <a:ext cx="1708150" cy="395287"/>
            <a:chOff x="3718117" y="5713390"/>
            <a:chExt cx="1707767" cy="525628"/>
          </a:xfrm>
        </p:grpSpPr>
        <p:pic>
          <p:nvPicPr>
            <p:cNvPr id="8" name="Picture 18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636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117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111" y="5732714"/>
              <a:ext cx="362926" cy="48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83" y="5721608"/>
              <a:ext cx="371201" cy="49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22"/>
          <p:cNvSpPr txBox="1">
            <a:spLocks noChangeArrowheads="1"/>
          </p:cNvSpPr>
          <p:nvPr userDrawn="1"/>
        </p:nvSpPr>
        <p:spPr bwMode="auto">
          <a:xfrm>
            <a:off x="2090738" y="3429000"/>
            <a:ext cx="496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 smtClean="0">
                <a:solidFill>
                  <a:schemeClr val="bg1"/>
                </a:solidFill>
                <a:cs typeface="Arial" charset="0"/>
              </a:rPr>
              <a:t>www.FLDOE.org</a:t>
            </a:r>
          </a:p>
        </p:txBody>
      </p:sp>
      <p:pic>
        <p:nvPicPr>
          <p:cNvPr id="13" name="Picture 2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9888"/>
            <a:ext cx="27114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41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45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20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40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4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51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9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4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fldoe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628650" y="6456363"/>
            <a:ext cx="7886700" cy="388937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  <a:hlinkClick r:id="rId18"/>
              </a:rPr>
              <a:t>www.FLDOE.org</a:t>
            </a:r>
            <a:endParaRPr lang="en-US" sz="1200" b="1" dirty="0" smtClean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© 2014, Florida Department of Education. All Rights Reserved.</a:t>
            </a:r>
            <a:endParaRPr lang="en-US" sz="1000" dirty="0" smtClean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0" y="6711950"/>
            <a:ext cx="2706688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9050"/>
            <a:ext cx="2574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0" y="442913"/>
            <a:ext cx="3101975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6038850" y="442913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H="1">
            <a:off x="6437313" y="6711950"/>
            <a:ext cx="2706687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9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0" r:id="rId8"/>
    <p:sldLayoutId id="2147483961" r:id="rId9"/>
    <p:sldLayoutId id="2147483962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262A6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4504040"/>
            <a:ext cx="8178800" cy="1402489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b="1" dirty="0" smtClean="0">
                <a:solidFill>
                  <a:srgbClr val="002060"/>
                </a:solidFill>
              </a:rPr>
              <a:t>Madeline Pumariega, Chancellor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Florida College System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January 10, 2018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600" y="3433765"/>
            <a:ext cx="8178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b="1" cap="small" dirty="0" smtClean="0">
                <a:solidFill>
                  <a:schemeClr val="bg1"/>
                </a:solidFill>
              </a:rPr>
              <a:t>AFC Trustees </a:t>
            </a:r>
            <a:r>
              <a:rPr lang="en-US" sz="3000" b="1" cap="small" dirty="0">
                <a:solidFill>
                  <a:schemeClr val="bg1"/>
                </a:solidFill>
              </a:rPr>
              <a:t>Commission Legislative Conference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34" y="5776786"/>
            <a:ext cx="3133344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idaDOE_PPT_template_Standard [Read-Only]" id="{AE86ED62-49C8-40D2-A5C0-3567D0D61C16}" vid="{359B3EA7-DE13-454F-B3C4-65853C7A2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10059</TotalTime>
  <Words>17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Anderson</dc:creator>
  <cp:lastModifiedBy>Dennis, Karen</cp:lastModifiedBy>
  <cp:revision>138</cp:revision>
  <cp:lastPrinted>2018-01-09T18:45:42Z</cp:lastPrinted>
  <dcterms:created xsi:type="dcterms:W3CDTF">2014-05-08T13:36:48Z</dcterms:created>
  <dcterms:modified xsi:type="dcterms:W3CDTF">2018-01-09T21:14:23Z</dcterms:modified>
</cp:coreProperties>
</file>